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57" r:id="rId4"/>
    <p:sldId id="258" r:id="rId5"/>
    <p:sldId id="264" r:id="rId6"/>
    <p:sldId id="259" r:id="rId7"/>
    <p:sldId id="260" r:id="rId8"/>
    <p:sldId id="265" r:id="rId9"/>
    <p:sldId id="267" r:id="rId10"/>
    <p:sldId id="272" r:id="rId11"/>
    <p:sldId id="268" r:id="rId12"/>
    <p:sldId id="261" r:id="rId13"/>
    <p:sldId id="271" r:id="rId14"/>
    <p:sldId id="266" r:id="rId15"/>
    <p:sldId id="273" r:id="rId16"/>
    <p:sldId id="274" r:id="rId17"/>
  </p:sldIdLst>
  <p:sldSz cx="10080625" cy="7559675"/>
  <p:notesSz cx="7559675" cy="10691813"/>
  <p:defaultTextStyle>
    <a:defPPr>
      <a:defRPr lang="en-GB"/>
    </a:defPPr>
    <a:lvl1pPr algn="l" defTabSz="44917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796" indent="-285692" algn="l" defTabSz="44917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2762" indent="-228552" algn="l" defTabSz="44917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599868" indent="-228552" algn="l" defTabSz="44917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6973" indent="-228552" algn="l" defTabSz="44917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5526" algn="l" defTabSz="91421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2632" algn="l" defTabSz="91421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199737" algn="l" defTabSz="91421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6842" algn="l" defTabSz="91421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F"/>
    <a:srgbClr val="204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92" y="-114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5588" cy="40020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A25BAB67-ACC4-4859-A5C2-B1848179AF5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6916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796" indent="-285692"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762" indent="-228552"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599868" indent="-228552"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6973" indent="-228552"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7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13566A-7A7C-48A4-8F1F-F14C9B8B09CF}" type="slidenum">
              <a:rPr lang="it-IT"/>
              <a:pPr/>
              <a:t>1</a:t>
            </a:fld>
            <a:endParaRPr lang="it-IT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D1BC4FC-73E9-43E4-83BC-BD85DA94F544}" type="slidenum">
              <a:rPr lang="it-IT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it-IT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41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820F97-DB76-4810-969C-D631C424D879}" type="slidenum">
              <a:rPr lang="it-IT"/>
              <a:pPr/>
              <a:t>10</a:t>
            </a:fld>
            <a:endParaRPr lang="it-IT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AB95811-50C1-438D-BEF6-49F89D1E4264}" type="slidenum">
              <a:rPr lang="it-IT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it-IT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969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820F97-DB76-4810-969C-D631C424D879}" type="slidenum">
              <a:rPr lang="it-IT"/>
              <a:pPr/>
              <a:t>11</a:t>
            </a:fld>
            <a:endParaRPr lang="it-IT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AB95811-50C1-438D-BEF6-49F89D1E4264}" type="slidenum">
              <a:rPr lang="it-IT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it-IT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969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BAB20F-EFD3-4098-80A0-C8D9C0F51ACF}" type="slidenum">
              <a:rPr lang="it-IT"/>
              <a:pPr/>
              <a:t>12</a:t>
            </a:fld>
            <a:endParaRPr lang="it-IT"/>
          </a:p>
        </p:txBody>
      </p: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C0C42E7-CDA6-48CB-BAA0-42EB92A9E2E9}" type="slidenum">
              <a:rPr lang="it-IT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it-IT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25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820F97-DB76-4810-969C-D631C424D879}" type="slidenum">
              <a:rPr lang="it-IT"/>
              <a:pPr/>
              <a:t>13</a:t>
            </a:fld>
            <a:endParaRPr lang="it-IT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AB95811-50C1-438D-BEF6-49F89D1E4264}" type="slidenum">
              <a:rPr lang="it-IT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it-IT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969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80837F-FFF5-4755-BE6E-C3A99A1B1414}" type="slidenum">
              <a:rPr lang="it-IT"/>
              <a:pPr/>
              <a:t>14</a:t>
            </a:fld>
            <a:endParaRPr lang="it-IT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CDA3525-2610-4B31-9591-8CA901B3A113}" type="slidenum">
              <a:rPr lang="it-IT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it-IT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765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80837F-FFF5-4755-BE6E-C3A99A1B1414}" type="slidenum">
              <a:rPr lang="it-IT"/>
              <a:pPr/>
              <a:t>15</a:t>
            </a:fld>
            <a:endParaRPr lang="it-IT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CDA3525-2610-4B31-9591-8CA901B3A113}" type="slidenum">
              <a:rPr lang="it-IT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it-IT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765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80837F-FFF5-4755-BE6E-C3A99A1B1414}" type="slidenum">
              <a:rPr lang="it-IT"/>
              <a:pPr/>
              <a:t>16</a:t>
            </a:fld>
            <a:endParaRPr lang="it-IT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CDA3525-2610-4B31-9591-8CA901B3A113}" type="slidenum">
              <a:rPr lang="it-IT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it-IT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765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2101E3-505A-4681-8A98-636C8A96BC7F}" type="slidenum">
              <a:rPr lang="it-IT"/>
              <a:pPr/>
              <a:t>2</a:t>
            </a:fld>
            <a:endParaRPr lang="it-IT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AC9FFD1-D4C3-45EB-8EDE-2EC84B2EEA06}" type="slidenum">
              <a:rPr lang="it-IT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it-IT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2101E3-505A-4681-8A98-636C8A96BC7F}" type="slidenum">
              <a:rPr lang="it-IT"/>
              <a:pPr/>
              <a:t>3</a:t>
            </a:fld>
            <a:endParaRPr lang="it-IT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AC9FFD1-D4C3-45EB-8EDE-2EC84B2EEA06}" type="slidenum">
              <a:rPr lang="it-IT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it-IT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01BCC4-6473-476C-AF11-727E8F7B139C}" type="slidenum">
              <a:rPr lang="it-IT"/>
              <a:pPr/>
              <a:t>4</a:t>
            </a:fld>
            <a:endParaRPr lang="it-IT"/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F725685-F14D-4EE8-8456-27FACFCE660B}" type="slidenum">
              <a:rPr lang="it-IT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it-IT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45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2CC083-2F47-4E6C-8EBA-36277CD154F7}" type="slidenum">
              <a:rPr lang="it-IT"/>
              <a:pPr/>
              <a:t>5</a:t>
            </a:fld>
            <a:endParaRPr lang="it-IT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2E4BAA7-B2A1-4383-B027-67C7290A8C6F}" type="slidenum">
              <a:rPr lang="it-IT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it-IT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359A36-3ADF-49AF-8034-0B69A866E27F}" type="slidenum">
              <a:rPr lang="it-IT"/>
              <a:pPr/>
              <a:t>6</a:t>
            </a:fld>
            <a:endParaRPr lang="it-IT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AFC33C2-5556-4167-802C-C54F8619B22C}" type="slidenum">
              <a:rPr lang="it-IT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it-IT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48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09ADF8-B5EA-486E-A2D1-2B1ED290A3CE}" type="slidenum">
              <a:rPr lang="it-IT"/>
              <a:pPr/>
              <a:t>7</a:t>
            </a:fld>
            <a:endParaRPr lang="it-IT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AA43BF-1A69-45A9-A0B4-4D7EEBE1106A}" type="slidenum">
              <a:rPr lang="it-IT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it-IT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50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D18DC8-4DCD-4BBB-8116-E3F92B8896BF}" type="slidenum">
              <a:rPr lang="it-IT"/>
              <a:pPr/>
              <a:t>8</a:t>
            </a:fld>
            <a:endParaRPr lang="it-IT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D9ED3DC-6E29-4185-9024-E873881624F7}" type="slidenum">
              <a:rPr lang="it-IT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it-IT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662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8BFB21-67C4-4C30-933F-73D19111CC2B}" type="slidenum">
              <a:rPr lang="it-IT"/>
              <a:pPr/>
              <a:t>9</a:t>
            </a:fld>
            <a:endParaRPr lang="it-IT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6757E59-EB56-4C37-A9E9-DDC9DCEC25B2}" type="slidenum">
              <a:rPr lang="it-IT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it-IT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867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FA74046-49E8-4517-9CBC-9116B3D0F59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CF75CA2-66F2-4653-BF62-DF815849D55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2500" y="301625"/>
            <a:ext cx="2265363" cy="645001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6862" cy="645001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E54E866-18C8-460F-A75E-F9843A991B6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4625" cy="125571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>
          <a:xfrm>
            <a:off x="7227888" y="6886575"/>
            <a:ext cx="2341562" cy="514350"/>
          </a:xfrm>
        </p:spPr>
        <p:txBody>
          <a:bodyPr/>
          <a:lstStyle>
            <a:lvl1pPr>
              <a:defRPr/>
            </a:lvl1pPr>
          </a:lstStyle>
          <a:p>
            <a:fld id="{B258A232-6B04-4461-821F-F3C2944DF31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7BF45BA-5186-4E24-B45F-8812C3A0239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D724A0E-FA95-4BE2-96AB-0DA2EF28265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6113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60845CE-CDC8-40A6-924F-C0D1B863D8D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9F9CB6C-F8FC-4881-9F1A-892079ADA21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8DEC8AC-62FA-447A-94DD-CBA711D989E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090A2A-0E9E-4493-A44F-846A0661815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E04B523-4B79-4EE3-A3EC-00FF39567C3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ADC9422-2501-4A2B-A963-2F528C4F9EE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4625" cy="1255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4625" cy="49831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1562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ADD84EF0-9CAF-424B-9535-0AC7FA499010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7" y="301627"/>
            <a:ext cx="2735263" cy="850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287338"/>
            <a:ext cx="1336675" cy="949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584327" y="2160590"/>
            <a:ext cx="6335713" cy="600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82" tIns="44991" rIns="89982" bIns="44991"/>
          <a:lstStyle/>
          <a:p>
            <a:pPr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r>
              <a:rPr lang="it-IT" dirty="0">
                <a:solidFill>
                  <a:srgbClr val="FFFFFF"/>
                </a:solidFill>
              </a:rPr>
              <a:t>ASSEMBLEA  DELEGATI  LPV</a:t>
            </a:r>
          </a:p>
          <a:p>
            <a:pPr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871665" y="2663825"/>
            <a:ext cx="6264275" cy="1619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82" tIns="44991" rIns="89982" bIns="44991"/>
          <a:lstStyle/>
          <a:p>
            <a:pPr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r>
              <a:rPr lang="it-IT" b="1" i="1" dirty="0">
                <a:solidFill>
                  <a:srgbClr val="FFFFFF"/>
                </a:solidFill>
                <a:latin typeface="Arial Black" pitchFamily="32" charset="0"/>
              </a:rPr>
              <a:t>ASS</a:t>
            </a:r>
          </a:p>
          <a:p>
            <a:pPr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endParaRPr lang="it-IT" dirty="0">
              <a:solidFill>
                <a:srgbClr val="FFFFFF"/>
              </a:solidFill>
            </a:endParaRPr>
          </a:p>
          <a:p>
            <a:pPr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r>
              <a:rPr lang="it-IT" dirty="0">
                <a:solidFill>
                  <a:srgbClr val="FFFFFF"/>
                </a:solidFill>
              </a:rPr>
              <a:t>DOMODOSSOLA  20 DOTTOBRE 2019</a:t>
            </a:r>
          </a:p>
          <a:p>
            <a:pPr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endParaRPr lang="it-IT" dirty="0">
              <a:solidFill>
                <a:srgbClr val="FFFFFF"/>
              </a:solidFill>
            </a:endParaRPr>
          </a:p>
          <a:p>
            <a:pPr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endParaRPr lang="it-IT" dirty="0">
              <a:solidFill>
                <a:srgbClr val="FFFFFF"/>
              </a:solidFill>
            </a:endParaRPr>
          </a:p>
          <a:p>
            <a:pPr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720725" y="1655765"/>
            <a:ext cx="8280400" cy="3816349"/>
          </a:xfrm>
          <a:prstGeom prst="rect">
            <a:avLst/>
          </a:prstGeom>
        </p:spPr>
        <p:txBody>
          <a:bodyPr wrap="none" lIns="91420" tIns="45711" rIns="91420" bIns="45711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dist"/>
            <a:r>
              <a:rPr lang="it-IT" sz="2400" dirty="0"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52735" dir="2700000" algn="ctr" rotWithShape="0">
                    <a:srgbClr val="868686"/>
                  </a:outerShdw>
                </a:effectLst>
                <a:latin typeface="Arial Black"/>
              </a:rPr>
              <a:t>ASSEMBLEA dei DELEGATI  </a:t>
            </a:r>
            <a:r>
              <a:rPr lang="it-IT" sz="2400" dirty="0" err="1"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52735" dir="2700000" algn="ctr" rotWithShape="0">
                    <a:srgbClr val="868686"/>
                  </a:outerShdw>
                </a:effectLst>
                <a:latin typeface="Arial Black"/>
              </a:rPr>
              <a:t>L.P.V</a:t>
            </a:r>
            <a:r>
              <a:rPr lang="it-IT" sz="2400" dirty="0"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52735" dir="2700000" algn="ctr" rotWithShape="0">
                    <a:srgbClr val="868686"/>
                  </a:outerShdw>
                </a:effectLst>
                <a:latin typeface="Arial Black"/>
              </a:rPr>
              <a:t>.</a:t>
            </a:r>
          </a:p>
          <a:p>
            <a:pPr algn="dist"/>
            <a:endParaRPr lang="it-IT" sz="2400" dirty="0"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FFFF00"/>
              </a:solidFill>
              <a:effectLst>
                <a:outerShdw dist="152735" dir="2700000" algn="ctr" rotWithShape="0">
                  <a:srgbClr val="868686"/>
                </a:outerShdw>
              </a:effectLst>
              <a:latin typeface="Arial Black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295402" y="5327650"/>
            <a:ext cx="7415213" cy="71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82" tIns="44991" rIns="89982" bIns="44991"/>
          <a:lstStyle/>
          <a:p>
            <a:pPr algn="ctr"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r>
              <a:rPr lang="it-IT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DOMODOSSOLA  20 OTTOBRE 2019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503240" y="1768477"/>
            <a:ext cx="9070975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it-IT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7" y="301627"/>
            <a:ext cx="2735263" cy="850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287338"/>
            <a:ext cx="1336675" cy="949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Immagine 4" descr="800601_1_xn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04008" y="1475581"/>
            <a:ext cx="5344368" cy="534436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503240" y="1768477"/>
            <a:ext cx="9070975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it-IT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7" y="301627"/>
            <a:ext cx="2735263" cy="850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287338"/>
            <a:ext cx="1336675" cy="949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1295896" y="1475581"/>
            <a:ext cx="7704856" cy="49013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Settore A: informazioni relative alla struttura</a:t>
            </a:r>
          </a:p>
          <a:p>
            <a:pPr algn="ctr"/>
            <a:endParaRPr lang="it-IT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  <a:p>
            <a:pPr algn="ctr"/>
            <a:r>
              <a:rPr lang="it-IT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Settore B: informazioni relative alla responsabilità del Gestore</a:t>
            </a:r>
          </a:p>
          <a:p>
            <a:pPr algn="ctr"/>
            <a:endParaRPr lang="it-IT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  <a:p>
            <a:pPr algn="ctr"/>
            <a:r>
              <a:rPr lang="it-IT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Settore C: informazioni relative  alla conduzione del Rifugio CAI</a:t>
            </a:r>
          </a:p>
          <a:p>
            <a:pPr algn="ctr"/>
            <a:endParaRPr lang="it-IT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  <a:p>
            <a:pPr algn="ctr"/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Settore D: informazioni e verifiche dello stato di fatto del Rifugio</a:t>
            </a:r>
            <a:endParaRPr lang="it-IT" sz="28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  <a:p>
            <a:pPr algn="ctr"/>
            <a:endParaRPr lang="it-IT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  <a:p>
            <a:pPr algn="ctr"/>
            <a:endParaRPr lang="it-IT" sz="1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it-IT" sz="1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503240" y="1768477"/>
            <a:ext cx="9070975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7" y="301627"/>
            <a:ext cx="2735263" cy="850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287338"/>
            <a:ext cx="1336675" cy="949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4188" y="1008063"/>
            <a:ext cx="4464050" cy="61198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503240" y="1768477"/>
            <a:ext cx="9070975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it-IT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7" y="301627"/>
            <a:ext cx="2735263" cy="850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287338"/>
            <a:ext cx="1336675" cy="949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Immagine 4" descr="registro periodico frontespizio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84128" y="611485"/>
            <a:ext cx="4448688" cy="671411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503240" y="1768477"/>
            <a:ext cx="9070975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it-I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7" y="301627"/>
            <a:ext cx="2735263" cy="850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287338"/>
            <a:ext cx="1336675" cy="949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Immagine 4" descr="registro periodico  bozza sche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72160" y="971525"/>
            <a:ext cx="4016148" cy="604867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503240" y="1768477"/>
            <a:ext cx="9070975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it-I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7" y="301627"/>
            <a:ext cx="2735263" cy="850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287338"/>
            <a:ext cx="1336675" cy="949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Immagine 4" descr="registro periodico  bozza sche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72160" y="971525"/>
            <a:ext cx="4016148" cy="604867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503240" y="1768477"/>
            <a:ext cx="9070975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it-I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7" y="301627"/>
            <a:ext cx="2735263" cy="850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287338"/>
            <a:ext cx="1336675" cy="949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1180925" y="3347251"/>
            <a:ext cx="7718780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Grazie per l’attenzione</a:t>
            </a:r>
            <a:endParaRPr lang="it-IT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576265" y="1768477"/>
            <a:ext cx="9070975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18000"/>
              </a:lnSpc>
              <a:buClrTx/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r>
              <a:rPr lang="it-IT" sz="49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Progetto Pilota</a:t>
            </a:r>
          </a:p>
          <a:p>
            <a:pPr algn="ctr">
              <a:lnSpc>
                <a:spcPct val="118000"/>
              </a:lnSpc>
              <a:buClrTx/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endParaRPr lang="it-IT" sz="49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2" charset="0"/>
            </a:endParaRPr>
          </a:p>
          <a:p>
            <a:pPr algn="ctr">
              <a:lnSpc>
                <a:spcPct val="118000"/>
              </a:lnSpc>
              <a:buClrTx/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r>
              <a:rPr lang="it-IT" sz="49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Scheda/Dossier Verifica nei Rifugi Alpini</a:t>
            </a:r>
          </a:p>
          <a:p>
            <a:pPr algn="ctr">
              <a:lnSpc>
                <a:spcPct val="118000"/>
              </a:lnSpc>
              <a:buClrTx/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2" charset="0"/>
            </a:endParaRPr>
          </a:p>
          <a:p>
            <a:pPr algn="ctr">
              <a:buClrTx/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endParaRPr lang="it-IT" sz="3200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7" y="301627"/>
            <a:ext cx="2735263" cy="850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287338"/>
            <a:ext cx="1336675" cy="949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576265" y="1768477"/>
            <a:ext cx="9070975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18000"/>
              </a:lnSpc>
              <a:buClrTx/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r>
              <a:rPr lang="it-IT" sz="6000" dirty="0">
                <a:solidFill>
                  <a:srgbClr val="204E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Un utile aiuto per il controllo</a:t>
            </a:r>
          </a:p>
          <a:p>
            <a:pPr algn="ctr">
              <a:lnSpc>
                <a:spcPct val="118000"/>
              </a:lnSpc>
              <a:buClrTx/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r>
              <a:rPr lang="it-IT" sz="6000" dirty="0">
                <a:solidFill>
                  <a:srgbClr val="204E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Del RIFUGIO</a:t>
            </a:r>
          </a:p>
          <a:p>
            <a:pPr algn="ctr">
              <a:buClrTx/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endParaRPr lang="it-IT" sz="3200" dirty="0">
              <a:solidFill>
                <a:srgbClr val="000000"/>
              </a:solidFill>
            </a:endParaRPr>
          </a:p>
          <a:p>
            <a:pPr algn="ctr">
              <a:buClrTx/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r>
              <a:rPr lang="it-IT" sz="3200" dirty="0">
                <a:solidFill>
                  <a:srgbClr val="000000"/>
                </a:solidFill>
              </a:rPr>
              <a:t>Osvaldo Marengo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7" y="301627"/>
            <a:ext cx="2735263" cy="850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287338"/>
            <a:ext cx="1336675" cy="949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7" y="301627"/>
            <a:ext cx="2735263" cy="850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287338"/>
            <a:ext cx="1336675" cy="949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3969" y="1403573"/>
            <a:ext cx="6192688" cy="358229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2" name="CasellaDiTesto 11"/>
          <p:cNvSpPr txBox="1"/>
          <p:nvPr/>
        </p:nvSpPr>
        <p:spPr>
          <a:xfrm>
            <a:off x="1583928" y="5075981"/>
            <a:ext cx="655272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2168849" y="5075981"/>
            <a:ext cx="5378395" cy="16380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Schede/Dossier</a:t>
            </a:r>
          </a:p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 Rifugio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503240" y="1768477"/>
            <a:ext cx="9070975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it-I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7" y="301627"/>
            <a:ext cx="2735263" cy="850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287338"/>
            <a:ext cx="1336675" cy="949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735262" y="2160590"/>
            <a:ext cx="4392613" cy="18748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82" tIns="44991" rIns="89982" bIns="44991"/>
          <a:lstStyle/>
          <a:p>
            <a:pPr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r>
              <a:rPr lang="it-IT" dirty="0">
                <a:solidFill>
                  <a:srgbClr val="FFFFFF"/>
                </a:solidFill>
              </a:rPr>
              <a:t>PROGETTO PILOTA</a:t>
            </a:r>
          </a:p>
          <a:p>
            <a:pPr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endParaRPr lang="it-IT" dirty="0">
              <a:solidFill>
                <a:srgbClr val="FFFFFF"/>
              </a:solidFill>
            </a:endParaRPr>
          </a:p>
          <a:p>
            <a:pPr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r>
              <a:rPr lang="it-IT" dirty="0" smtClean="0">
                <a:solidFill>
                  <a:srgbClr val="FFFFFF"/>
                </a:solidFill>
              </a:rPr>
              <a:t>P</a:t>
            </a:r>
            <a:endParaRPr lang="it-IT" dirty="0">
              <a:solidFill>
                <a:srgbClr val="FFFFFF"/>
              </a:solidFill>
            </a:endParaRPr>
          </a:p>
          <a:p>
            <a:pPr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endParaRPr lang="it-IT" dirty="0">
              <a:solidFill>
                <a:srgbClr val="FFFFFF"/>
              </a:solidFill>
            </a:endParaRPr>
          </a:p>
          <a:p>
            <a:pPr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r>
              <a:rPr lang="it-IT" dirty="0">
                <a:solidFill>
                  <a:srgbClr val="FFFFFF"/>
                </a:solidFill>
              </a:rPr>
              <a:t>SCHEDA/DOSSIER</a:t>
            </a:r>
          </a:p>
          <a:p>
            <a:pPr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endParaRPr lang="it-IT" dirty="0">
              <a:solidFill>
                <a:srgbClr val="FFFFFF"/>
              </a:solidFill>
            </a:endParaRPr>
          </a:p>
          <a:p>
            <a:pPr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r>
              <a:rPr lang="it-IT" dirty="0">
                <a:solidFill>
                  <a:srgbClr val="FFFFFF"/>
                </a:solidFill>
              </a:rPr>
              <a:t>VERIFICHE  NEI  RIFUGI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087985" y="2411687"/>
            <a:ext cx="5040561" cy="349949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it-IT" b="1" dirty="0" smtClean="0"/>
              <a:t>PROGETT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952079" y="2339678"/>
            <a:ext cx="4896545" cy="349949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it-IT" dirty="0" smtClean="0"/>
              <a:t>PRPR</a:t>
            </a:r>
            <a:endParaRPr lang="it-IT" dirty="0"/>
          </a:p>
        </p:txBody>
      </p:sp>
      <p:pic>
        <p:nvPicPr>
          <p:cNvPr id="8" name="Immagine 7" descr="general-dossier-requirements-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56137" y="683493"/>
            <a:ext cx="3312368" cy="252028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808064" y="2987750"/>
            <a:ext cx="4320480" cy="349949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it-IT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SCHEDE/ DOSSIER  RIFUGI ALPINI</a:t>
            </a:r>
            <a:endParaRPr lang="it-IT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magine 12" descr="rifugi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2482" y="3707830"/>
            <a:ext cx="2736304" cy="2463153"/>
          </a:xfrm>
          <a:prstGeom prst="rect">
            <a:avLst/>
          </a:prstGeom>
        </p:spPr>
      </p:pic>
      <p:pic>
        <p:nvPicPr>
          <p:cNvPr id="14" name="Immagine 13" descr="ufficio con car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3808" y="4499919"/>
            <a:ext cx="2520280" cy="1495366"/>
          </a:xfrm>
          <a:prstGeom prst="rect">
            <a:avLst/>
          </a:prstGeom>
        </p:spPr>
      </p:pic>
      <p:sp>
        <p:nvSpPr>
          <p:cNvPr id="15" name="AutoShape 6"/>
          <p:cNvSpPr>
            <a:spLocks noChangeArrowheads="1"/>
          </p:cNvSpPr>
          <p:nvPr/>
        </p:nvSpPr>
        <p:spPr bwMode="auto">
          <a:xfrm rot="7898223">
            <a:off x="2772953" y="3806574"/>
            <a:ext cx="1243576" cy="464441"/>
          </a:xfrm>
          <a:prstGeom prst="rightArrow">
            <a:avLst>
              <a:gd name="adj1" fmla="val 50000"/>
              <a:gd name="adj2" fmla="val 50026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it-IT"/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 rot="2335506">
            <a:off x="5481541" y="3968300"/>
            <a:ext cx="1243576" cy="464441"/>
          </a:xfrm>
          <a:prstGeom prst="rightArrow">
            <a:avLst>
              <a:gd name="adj1" fmla="val 50000"/>
              <a:gd name="adj2" fmla="val 50026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it-IT"/>
          </a:p>
        </p:txBody>
      </p:sp>
      <p:sp>
        <p:nvSpPr>
          <p:cNvPr id="18" name="Rettangolo 17"/>
          <p:cNvSpPr/>
          <p:nvPr/>
        </p:nvSpPr>
        <p:spPr>
          <a:xfrm rot="10800000" flipV="1">
            <a:off x="719834" y="6195527"/>
            <a:ext cx="8928992" cy="722057"/>
          </a:xfrm>
          <a:prstGeom prst="rect">
            <a:avLst/>
          </a:prstGeom>
          <a:noFill/>
        </p:spPr>
        <p:txBody>
          <a:bodyPr wrap="square" lIns="91420" tIns="45711" rIns="91420" bIns="45711">
            <a:spAutoFit/>
          </a:bodyPr>
          <a:lstStyle/>
          <a:p>
            <a:pPr algn="ctr"/>
            <a:r>
              <a:rPr lang="it-IT" sz="44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DFD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Sezione              Rifugio/Gestore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7" y="301627"/>
            <a:ext cx="2735263" cy="850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287338"/>
            <a:ext cx="1336675" cy="949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238" y="1835152"/>
            <a:ext cx="3810000" cy="3143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72113" y="2916240"/>
            <a:ext cx="3881438" cy="2463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19138" y="5148265"/>
            <a:ext cx="2736850" cy="44154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82" tIns="46790" rIns="89982" bIns="46790">
            <a:spAutoFit/>
          </a:bodyPr>
          <a:lstStyle/>
          <a:p>
            <a:pPr>
              <a:buClrTx/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r>
              <a:rPr lang="it-IT" sz="2400" dirty="0">
                <a:solidFill>
                  <a:srgbClr val="000000"/>
                </a:solidFill>
                <a:latin typeface="Arial Black" pitchFamily="32" charset="0"/>
              </a:rPr>
              <a:t>RIFUGIO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119812" y="6372225"/>
            <a:ext cx="3313113" cy="609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82" tIns="46790" rIns="89982" bIns="46790">
            <a:spAutoFit/>
          </a:bodyPr>
          <a:lstStyle/>
          <a:p>
            <a:pPr>
              <a:buClrTx/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r>
              <a:rPr lang="it-IT" dirty="0">
                <a:solidFill>
                  <a:srgbClr val="FFFFFF"/>
                </a:solidFill>
              </a:rPr>
              <a:t>SSIER con SCHEDE RIFUGIO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3527425" y="4859337"/>
            <a:ext cx="2376488" cy="576262"/>
          </a:xfrm>
          <a:prstGeom prst="rightArrow">
            <a:avLst>
              <a:gd name="adj1" fmla="val 50000"/>
              <a:gd name="adj2" fmla="val 49984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it-IT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1163" y="5480053"/>
            <a:ext cx="2535238" cy="100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7" y="301627"/>
            <a:ext cx="2735263" cy="850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287338"/>
            <a:ext cx="1336675" cy="949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462" y="1403350"/>
            <a:ext cx="3948113" cy="2435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87563" y="2843213"/>
            <a:ext cx="4668838" cy="2889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95850" y="4140200"/>
            <a:ext cx="4554538" cy="32146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503240" y="1768477"/>
            <a:ext cx="9070975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it-I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7" y="301627"/>
            <a:ext cx="2735263" cy="850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287338"/>
            <a:ext cx="1336675" cy="949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Immagine 4" descr="registro documentazione  ver 2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84128" y="467469"/>
            <a:ext cx="4405891" cy="6765130"/>
          </a:xfrm>
          <a:prstGeom prst="rect">
            <a:avLst/>
          </a:prstGeom>
        </p:spPr>
      </p:pic>
      <p:pic>
        <p:nvPicPr>
          <p:cNvPr id="6" name="Immagine 5" descr="images dossi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9832" y="2555701"/>
            <a:ext cx="1371600" cy="21412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503240" y="1768477"/>
            <a:ext cx="9070975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endParaRPr lang="it-IT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7" y="301627"/>
            <a:ext cx="2735263" cy="850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287338"/>
            <a:ext cx="1336675" cy="949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Immagine 4" descr="registro documentazione  ver 2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68104" y="755501"/>
            <a:ext cx="4824536" cy="6628428"/>
          </a:xfrm>
          <a:prstGeom prst="rect">
            <a:avLst/>
          </a:prstGeom>
        </p:spPr>
      </p:pic>
      <p:pic>
        <p:nvPicPr>
          <p:cNvPr id="6" name="Immagine 5" descr="images dossi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5856" y="2627709"/>
            <a:ext cx="1371600" cy="21412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SSIER SCHEDE VERIFICHE  RIFUGI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</TotalTime>
  <Words>131</Words>
  <Application>Microsoft Office PowerPoint</Application>
  <PresentationFormat>Personalizzato</PresentationFormat>
  <Paragraphs>70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DOSSIER SCHEDE VERIFICHE  RIFUGI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Lucia</cp:lastModifiedBy>
  <cp:revision>9</cp:revision>
  <cp:lastPrinted>1601-01-01T00:00:00Z</cp:lastPrinted>
  <dcterms:created xsi:type="dcterms:W3CDTF">2019-10-11T18:53:15Z</dcterms:created>
  <dcterms:modified xsi:type="dcterms:W3CDTF">2019-10-12T15:20:26Z</dcterms:modified>
</cp:coreProperties>
</file>